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7" r:id="rId9"/>
    <p:sldId id="268" r:id="rId10"/>
    <p:sldId id="259" r:id="rId11"/>
    <p:sldId id="260" r:id="rId12"/>
    <p:sldId id="261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62"/>
    <p:restoredTop sz="94512"/>
  </p:normalViewPr>
  <p:slideViewPr>
    <p:cSldViewPr snapToGrid="0" snapToObjects="1" showGuides="1">
      <p:cViewPr>
        <p:scale>
          <a:sx n="71" d="100"/>
          <a:sy n="71" d="100"/>
        </p:scale>
        <p:origin x="1168" y="12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1E3273-B623-554C-BB32-F3CE5A791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9C66B7A-9C62-D043-A781-CEB2C1F59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330560-DBFA-1E42-A379-C2DC6455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FF294B-719C-994E-93CA-8E9DB9A28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B553DD-AD71-EF47-992C-11E3CC154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7257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1BCCC-C2EF-A64A-910A-7101187FA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54B7B0-3E0D-514A-AEA8-29C7A85A0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3471EC-4C6F-5442-BA4B-A79E11644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A02E85-C627-4F44-B814-CC59B92A6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AEF268-1A0B-D545-AEEA-B2E487F1B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053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84E38A-950F-B840-AB0F-0FD2A39653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BE6F3B-322D-7047-A47E-A934897BF2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9D86A2-32BD-B048-BB0C-D33AA33CD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E658CD-2189-E34E-A933-6AC1E5515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B616A8-267D-784C-BB7D-71E2EF942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497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B33450-C082-1C41-B877-13981309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6B7A80-12E6-BC45-A0AF-F4F5A7E3D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2219F0-78EE-9145-81FB-0F06ADC50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AE4634-E9DD-7E46-895A-B90C805EF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15D2A8-2EB8-3342-BC23-C51AC0B44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99562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94D36F-4FBE-E641-B988-E626C5A50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9EC107-9C9B-C840-B6C9-F709FFC63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515AC2-6FDD-2A41-BB76-30024F307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922DE2-A091-7C40-B9EB-65C74CC0A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DCE41D-181D-5840-87B4-80BB6B012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20019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7C670D-F420-2E41-9859-23DB5ABB1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32C725-3E46-204F-9E75-5185F8C551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269831-630D-F545-896C-3239270ED4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5F81DB-B090-4E4E-BD32-E680C9245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35B444-BA2E-8B4D-8FCE-185B91658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ED3655-F203-D743-B741-C9C288F6E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7875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F0771-4763-EC46-8BBD-D4ADE8DF5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0F95D8-16C3-9F49-A47D-C420CC2D2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83A0B0-D4BB-8347-8F35-6F9115A4E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23ADB1-75BC-3A47-9A74-41D9F7B8C5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71EAA1B-C9CA-C64E-8F53-E0DF099B1F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24BCAE6-B42B-3F47-81DA-C0E5BA70D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84DC53F-B84D-AF49-9237-3BADFBECC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C4D647-214F-214D-97F4-840ACF464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458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078BE-9C2F-934D-860F-EEF17CA93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3157FF-47D7-7A42-A76D-47120B458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777F67-E2DB-3E4E-848E-FE133883C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5A4D167-BF14-9546-B213-CBF208E50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3322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67BF807-0A33-1748-97C3-387892787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7BCAA96-F2BC-884D-8DEA-7F5D1253A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204F2E-846F-DA44-BC80-84BB4A554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18059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929BEF-1E04-F241-BCC8-EFA6B1833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4C2649-9195-8346-9E18-3B9B612B1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DDFCF3-6CF9-0748-9425-08B17667C5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440D86-5570-F349-A9BD-E0ADC0D61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62CAAA-B7D5-344C-95D0-2D6CADC4C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AF61FC-0CE3-2B49-8E28-D1DBB5A4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1534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248C38-0B7B-B845-86C9-33AAC73FD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0C6F4B-3E9F-A94A-BD13-59E414C24E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F2A5C3-79B7-0C4F-9ABD-51EE59C13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63D06F-32CA-E44F-948C-C5843B8DC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9385CC-D1EB-9E47-808A-ADC05DA6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1F6E53-ECC1-5F4E-8E8F-6E9DE1CA9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7225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7964BC-C26F-234E-9C7B-9496E6770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07F096-2343-7C4D-922B-4765254A7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6FBA04-B8EF-4540-AF3D-07D35B8806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68CA0-C87B-6D41-8B40-AA85F2D500CD}" type="datetimeFigureOut">
              <a:t>2018. 11. 9.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0CA9B2-64D2-2640-86A6-669AB06C1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E3A18C-15FF-8A42-BF0A-4B2CAF8155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8D20F-D074-1C45-A958-52EFF618A19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5733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4731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535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8806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3995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339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7761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703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035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1411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876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9929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8939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550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5666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7216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와이드스크린</PresentationFormat>
  <Paragraphs>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Junho Yeo</dc:creator>
  <cp:lastModifiedBy>Junho Yeo</cp:lastModifiedBy>
  <cp:revision>2</cp:revision>
  <dcterms:created xsi:type="dcterms:W3CDTF">2018-11-09T03:12:29Z</dcterms:created>
  <dcterms:modified xsi:type="dcterms:W3CDTF">2018-11-09T03:22:34Z</dcterms:modified>
</cp:coreProperties>
</file>

<file path=docProps/thumbnail.jpeg>
</file>